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07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6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6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4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5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8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9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41FD-5155-4538-A3FA-5FF3BD81F84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06A-9505-4A19-85AB-570A2A0E9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5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tài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hiểu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mùa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xuân</a:t>
            </a:r>
            <a:endParaRPr lang="en-US" sz="2400" b="1" dirty="0" smtClean="0"/>
          </a:p>
          <a:p>
            <a:r>
              <a:rPr lang="en-US" sz="2400" b="1" dirty="0" err="1" smtClean="0"/>
              <a:t>Chủ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Tết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mùa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xuân</a:t>
            </a:r>
            <a:endParaRPr lang="en-US" sz="2400" b="1" dirty="0" smtClean="0"/>
          </a:p>
          <a:p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Phùng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Tuyết</a:t>
            </a:r>
            <a:endParaRPr lang="en-US" sz="2400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2015-2016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9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95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Lễ hội mùa xuân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1575"/>
            <a:ext cx="4591050" cy="2867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9200"/>
            <a:ext cx="4591050" cy="274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71950"/>
            <a:ext cx="4591050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67175"/>
            <a:ext cx="4591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0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 - &amp;quot;Lễ hội mùa xuân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Lễ hội mùa xuân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Welcome</cp:lastModifiedBy>
  <cp:revision>3</cp:revision>
  <dcterms:created xsi:type="dcterms:W3CDTF">2017-02-06T00:10:33Z</dcterms:created>
  <dcterms:modified xsi:type="dcterms:W3CDTF">2018-01-27T09:48:42Z</dcterms:modified>
</cp:coreProperties>
</file>